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幼児舎 橋波" initials="幼橋" lastIdx="3" clrIdx="0">
    <p:extLst>
      <p:ext uri="{19B8F6BF-5375-455C-9EA6-DF929625EA0E}">
        <p15:presenceInfo xmlns:p15="http://schemas.microsoft.com/office/powerpoint/2012/main" userId="60b2491c9a4980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FF"/>
    <a:srgbClr val="66FF19"/>
    <a:srgbClr val="00A1F2"/>
    <a:srgbClr val="E1F5FF"/>
    <a:srgbClr val="FF7FC0"/>
    <a:srgbClr val="6600FF"/>
    <a:srgbClr val="99FF66"/>
    <a:srgbClr val="E0FFD1"/>
    <a:srgbClr val="FBB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201" autoAdjust="0"/>
  </p:normalViewPr>
  <p:slideViewPr>
    <p:cSldViewPr showGuides="1">
      <p:cViewPr varScale="1">
        <p:scale>
          <a:sx n="51" d="100"/>
          <a:sy n="51" d="100"/>
        </p:scale>
        <p:origin x="2360" y="64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9787" cy="496967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5"/>
            <a:ext cx="2949787" cy="496967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0"/>
            <a:ext cx="2949787" cy="496967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7" cy="496967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 descr="４月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231" y="162124"/>
            <a:ext cx="4522470" cy="103441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75839" y="7275258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69499" y="7898436"/>
            <a:ext cx="338289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赤のお皿</a:t>
            </a:r>
            <a:endParaRPr lang="en-US" altLang="ja-JP" sz="105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05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05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274340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8" y="8998520"/>
            <a:ext cx="3953779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998520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89939" y="9564748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黄のお皿</a:t>
            </a:r>
            <a:endParaRPr lang="ja-JP" altLang="en-US" sz="1200" b="1" i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　　</a:t>
            </a:r>
            <a:endParaRPr lang="ja-JP" altLang="en-US" sz="1200" b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941113" y="8010995"/>
            <a:ext cx="3496943" cy="898569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b="1" i="1" kern="100" dirty="0">
                <a:solidFill>
                  <a:srgbClr val="FFFF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玉ねぎ、きゅうり、トマト、</a:t>
            </a:r>
            <a:endParaRPr lang="en-US" altLang="ja-JP" sz="120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b="1" i="1" kern="100" dirty="0">
                <a:solidFill>
                  <a:srgbClr val="FFFF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キャベツ、レットキャベツ、人参、とうもろこし、グリンピース</a:t>
            </a:r>
            <a:endParaRPr lang="en-US" altLang="ja-JP" sz="120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44040" y="9496454"/>
            <a:ext cx="3436992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i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白のお皿</a:t>
            </a:r>
            <a:endParaRPr lang="ja-JP" sz="1200" b="1" i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9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322389" y="748135"/>
            <a:ext cx="2242218" cy="4941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242797"/>
              </a:avLst>
            </a:prstTxWarp>
          </a:bodyPr>
          <a:lstStyle/>
          <a:p>
            <a:pPr algn="ctr" rtl="0">
              <a:buNone/>
            </a:pPr>
            <a:r>
              <a:rPr lang="ja-JP" altLang="en-US" sz="5000" kern="10" spc="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本日の給食</a:t>
            </a:r>
          </a:p>
        </p:txBody>
      </p:sp>
      <p:sp>
        <p:nvSpPr>
          <p:cNvPr id="11" name="雲形吹き出し 10"/>
          <p:cNvSpPr/>
          <p:nvPr/>
        </p:nvSpPr>
        <p:spPr>
          <a:xfrm>
            <a:off x="269498" y="4892810"/>
            <a:ext cx="5077635" cy="2345839"/>
          </a:xfrm>
          <a:prstGeom prst="cloudCallout">
            <a:avLst>
              <a:gd name="adj1" fmla="val -45789"/>
              <a:gd name="adj2" fmla="val -48912"/>
            </a:avLst>
          </a:prstGeom>
          <a:pattFill prst="trellis">
            <a:fgClr>
              <a:srgbClr val="E1F5FF"/>
            </a:fgClr>
            <a:bgClr>
              <a:schemeClr val="bg1"/>
            </a:bgClr>
          </a:pattFill>
          <a:ln w="50800">
            <a:solidFill>
              <a:srgbClr val="00A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8795FD-01CD-4933-B4E7-5BD2474CA08B}"/>
              </a:ext>
            </a:extLst>
          </p:cNvPr>
          <p:cNvSpPr txBox="1"/>
          <p:nvPr/>
        </p:nvSpPr>
        <p:spPr>
          <a:xfrm>
            <a:off x="869292" y="4993979"/>
            <a:ext cx="4662572" cy="3532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☆野菜オムレツ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☆大根ミックスサラダ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（キャベツ、レットキャベツ、人参）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☆マカロニサラダ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☆コンソメオニオンスープ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（玉ねぎ、コーン）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000"/>
              </a:lnSpc>
            </a:pP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1086A0-18E6-477D-B371-295A856383D8}"/>
              </a:ext>
            </a:extLst>
          </p:cNvPr>
          <p:cNvSpPr txBox="1"/>
          <p:nvPr/>
        </p:nvSpPr>
        <p:spPr>
          <a:xfrm>
            <a:off x="4888041" y="379889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日（木）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二十四節気（立夏）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～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日まで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ECCDB7-0CD4-4CB3-B49A-A6C7EAA70157}"/>
              </a:ext>
            </a:extLst>
          </p:cNvPr>
          <p:cNvSpPr/>
          <p:nvPr/>
        </p:nvSpPr>
        <p:spPr>
          <a:xfrm>
            <a:off x="4860751" y="267605"/>
            <a:ext cx="2520281" cy="758615"/>
          </a:xfrm>
          <a:prstGeom prst="rect">
            <a:avLst/>
          </a:prstGeom>
          <a:noFill/>
          <a:ln w="31750" cmpd="sng">
            <a:solidFill>
              <a:srgbClr val="00A1F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5F2D22-7579-4A13-A1F3-3E51019F3563}"/>
              </a:ext>
            </a:extLst>
          </p:cNvPr>
          <p:cNvSpPr txBox="1"/>
          <p:nvPr/>
        </p:nvSpPr>
        <p:spPr>
          <a:xfrm>
            <a:off x="630312" y="8296996"/>
            <a:ext cx="2844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卵、ロースハム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D594C28-59B4-4080-AE13-EB7C581446D0}"/>
              </a:ext>
            </a:extLst>
          </p:cNvPr>
          <p:cNvSpPr txBox="1"/>
          <p:nvPr/>
        </p:nvSpPr>
        <p:spPr>
          <a:xfrm>
            <a:off x="4042705" y="9862403"/>
            <a:ext cx="330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鶏がら、コンソメ、ケチャップ、</a:t>
            </a:r>
            <a:endParaRPr kumimoji="1"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みりん、酒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砂糖、塩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83DCD4D-708B-C807-755C-6D284EF666EF}"/>
              </a:ext>
            </a:extLst>
          </p:cNvPr>
          <p:cNvSpPr txBox="1"/>
          <p:nvPr/>
        </p:nvSpPr>
        <p:spPr>
          <a:xfrm>
            <a:off x="585659" y="10083532"/>
            <a:ext cx="2954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米、マカロニ、オリーブオイル、バター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73A65A2-D18F-7B75-32F2-F69F338C9C0D}"/>
              </a:ext>
            </a:extLst>
          </p:cNvPr>
          <p:cNvSpPr txBox="1"/>
          <p:nvPr/>
        </p:nvSpPr>
        <p:spPr>
          <a:xfrm>
            <a:off x="5347133" y="114873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離乳食中期</a:t>
            </a:r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6D395E01-E706-B168-8FF1-463B9FF7925C}"/>
              </a:ext>
            </a:extLst>
          </p:cNvPr>
          <p:cNvSpPr/>
          <p:nvPr/>
        </p:nvSpPr>
        <p:spPr>
          <a:xfrm>
            <a:off x="5229145" y="3544913"/>
            <a:ext cx="2290857" cy="1466095"/>
          </a:xfrm>
          <a:prstGeom prst="wedgeRoundRectCallout">
            <a:avLst>
              <a:gd name="adj1" fmla="val -21415"/>
              <a:gd name="adj2" fmla="val -704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07E5509-A90E-A59D-F941-249422ADE66F}"/>
              </a:ext>
            </a:extLst>
          </p:cNvPr>
          <p:cNvSpPr txBox="1"/>
          <p:nvPr/>
        </p:nvSpPr>
        <p:spPr>
          <a:xfrm>
            <a:off x="5436815" y="3825319"/>
            <a:ext cx="95049" cy="708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59D75A3-7701-2447-65F9-58162CD1BF5F}"/>
              </a:ext>
            </a:extLst>
          </p:cNvPr>
          <p:cNvSpPr txBox="1"/>
          <p:nvPr/>
        </p:nvSpPr>
        <p:spPr>
          <a:xfrm>
            <a:off x="5248888" y="3473769"/>
            <a:ext cx="22908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・肉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じゃが・人参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・小松菜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・マカロニ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・キャベツ焼き・トマト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・コンソメオニオンスープ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（玉ねぎ、コーン）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・七分粥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448CF7C-5ED7-6E57-FA07-C68F0B327B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" y="1249987"/>
            <a:ext cx="4896811" cy="3672608"/>
          </a:xfrm>
          <a:prstGeom prst="roundRect">
            <a:avLst>
              <a:gd name="adj" fmla="val 16667"/>
            </a:avLst>
          </a:prstGeom>
          <a:ln w="76200">
            <a:solidFill>
              <a:schemeClr val="accent6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D24B24C-3713-5B21-4703-3C942A3DEE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99" y="5110769"/>
            <a:ext cx="2340472" cy="1755354"/>
          </a:xfrm>
          <a:prstGeom prst="roundRect">
            <a:avLst>
              <a:gd name="adj" fmla="val 16667"/>
            </a:avLst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0A931B5-6B03-F54F-6F05-54B7EEB5E5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501" y="1684914"/>
            <a:ext cx="2304538" cy="1728404"/>
          </a:xfrm>
          <a:prstGeom prst="roundRect">
            <a:avLst>
              <a:gd name="adj" fmla="val 16667"/>
            </a:avLst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5676</TotalTime>
  <Words>227</Words>
  <Application>Microsoft Office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HG創英角ﾎﾟｯﾌﾟ体</vt:lpstr>
      <vt:lpstr>UD デジタル 教科書体 NP-B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幼児舎 橋波</cp:lastModifiedBy>
  <cp:revision>1180</cp:revision>
  <cp:lastPrinted>2024-04-24T07:00:29Z</cp:lastPrinted>
  <dcterms:created xsi:type="dcterms:W3CDTF">2016-06-08T00:05:38Z</dcterms:created>
  <dcterms:modified xsi:type="dcterms:W3CDTF">2024-04-25T00:33:38Z</dcterms:modified>
</cp:coreProperties>
</file>